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6" Type="http://schemas.openxmlformats.org/officeDocument/2006/relationships/extended-properties" Target="docProps/app.xml"/><Relationship Id="rId5" Type="http://schemas.openxmlformats.org/package/2006/relationships/metadata/core-properties" Target="docProps/core.xml"/><Relationship Id="rId4" Type="http://schemas.microsoft.com/office/2006/relationships/ui/userCustomization" Target="userCustomization/customUI5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77" r:id="rId3"/>
    <p:sldId id="278" r:id="rId4"/>
    <p:sldId id="297" r:id="rId5"/>
    <p:sldId id="298" r:id="rId6"/>
    <p:sldId id="299" r:id="rId7"/>
    <p:sldId id="304" r:id="rId8"/>
    <p:sldId id="300" r:id="rId9"/>
    <p:sldId id="301" r:id="rId10"/>
    <p:sldId id="302" r:id="rId11"/>
    <p:sldId id="305" r:id="rId12"/>
    <p:sldId id="307" r:id="rId13"/>
    <p:sldId id="306" r:id="rId14"/>
    <p:sldId id="303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439"/>
    <a:srgbClr val="DD1F28"/>
    <a:srgbClr val="BCB89B"/>
    <a:srgbClr val="FBD9DB"/>
    <a:srgbClr val="4472C4"/>
    <a:srgbClr val="00677B"/>
    <a:srgbClr val="F9BFC2"/>
    <a:srgbClr val="E66066"/>
    <a:srgbClr val="DA2127"/>
    <a:srgbClr val="C4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8" autoAdjust="0"/>
    <p:restoredTop sz="94516" autoAdjust="0"/>
  </p:normalViewPr>
  <p:slideViewPr>
    <p:cSldViewPr snapToGrid="0" showGuides="1">
      <p:cViewPr>
        <p:scale>
          <a:sx n="117" d="100"/>
          <a:sy n="117" d="100"/>
        </p:scale>
        <p:origin x="-822" y="-4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3701-F6AF-4C9B-A66A-E11938A72BE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5DD0-657D-4F6F-AEC8-2D1C47AF4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365AB1C-0B3D-47C0-9703-9EF36DB9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AAE080-8D2A-4AD6-8DC0-F36EFD41B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3" y="6536241"/>
            <a:ext cx="2320931" cy="1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62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4B12545-5A08-4926-BB6A-77CC0A1E0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 flipV="1">
            <a:off x="8800664" y="-2"/>
            <a:ext cx="3391337" cy="149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2D5A2F5-D5C8-4020-874F-1207E88BF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093" y="6533829"/>
            <a:ext cx="2004907" cy="1726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074DFE2-6635-433E-829D-EFC75844BCB8}"/>
              </a:ext>
            </a:extLst>
          </p:cNvPr>
          <p:cNvCxnSpPr>
            <a:cxnSpLocks/>
          </p:cNvCxnSpPr>
          <p:nvPr userDrawn="1"/>
        </p:nvCxnSpPr>
        <p:spPr>
          <a:xfrm>
            <a:off x="288000" y="6422990"/>
            <a:ext cx="1152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D977DE41-F078-4C3F-BC4F-2BA67BC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162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ADD5A9D-D08D-461C-9A50-E2568218B5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37F1915-0ADB-4A32-9EB0-5200DA1D20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6042618" y="-3522710"/>
            <a:ext cx="13039" cy="8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09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PUafMckNyI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688M1nvrTbk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647" cy="6893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95D6EE5-4937-461F-AD1E-FD960D29D45E}"/>
              </a:ext>
            </a:extLst>
          </p:cNvPr>
          <p:cNvSpPr/>
          <p:nvPr/>
        </p:nvSpPr>
        <p:spPr>
          <a:xfrm>
            <a:off x="0" y="1637553"/>
            <a:ext cx="12230647" cy="236749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46A33C-99C6-4374-B9CE-A988DBCCF7E4}"/>
              </a:ext>
            </a:extLst>
          </p:cNvPr>
          <p:cNvSpPr txBox="1"/>
          <p:nvPr/>
        </p:nvSpPr>
        <p:spPr>
          <a:xfrm>
            <a:off x="1338824" y="1638476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6376A6-3344-4B4E-85A4-5C085A227982}"/>
              </a:ext>
            </a:extLst>
          </p:cNvPr>
          <p:cNvSpPr txBox="1"/>
          <p:nvPr/>
        </p:nvSpPr>
        <p:spPr>
          <a:xfrm>
            <a:off x="1474951" y="2927062"/>
            <a:ext cx="9186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 팀 프로젝트</a:t>
            </a:r>
            <a:endParaRPr lang="en-US" altLang="ko-KR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최종 </a:t>
            </a:r>
            <a:r>
              <a:rPr lang="en-US" altLang="ko-KR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PPT</a:t>
            </a:r>
            <a:endParaRPr lang="ko-KR" altLang="en-US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6376A6-3344-4B4E-85A4-5C085A227982}"/>
              </a:ext>
            </a:extLst>
          </p:cNvPr>
          <p:cNvSpPr txBox="1"/>
          <p:nvPr/>
        </p:nvSpPr>
        <p:spPr>
          <a:xfrm>
            <a:off x="6859208" y="4817896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금요일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[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 명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우호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]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팀장 강 석 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팀원 김 동 빈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      김 보 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    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현 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" y="120076"/>
            <a:ext cx="2414671" cy="277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446A33C-99C6-4374-B9CE-A988DBCCF7E4}"/>
              </a:ext>
            </a:extLst>
          </p:cNvPr>
          <p:cNvSpPr txBox="1"/>
          <p:nvPr/>
        </p:nvSpPr>
        <p:spPr>
          <a:xfrm>
            <a:off x="1300178" y="1620970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D6C9EF-77B1-4446-867F-BFAE937B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" y="1036320"/>
            <a:ext cx="5692659" cy="5673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1.Conti</a:t>
            </a:r>
            <a:r>
              <a:rPr lang="ko-KR" altLang="en-US" dirty="0"/>
              <a:t>라는 조건특별변수</a:t>
            </a:r>
            <a:r>
              <a:rPr lang="en-US" altLang="ko-KR" dirty="0"/>
              <a:t> – </a:t>
            </a:r>
            <a:r>
              <a:rPr lang="ko-KR" altLang="en-US" dirty="0"/>
              <a:t>프로그램에 방향을 제어하는 </a:t>
            </a:r>
            <a:r>
              <a:rPr lang="en-US" altLang="ko-KR" dirty="0"/>
              <a:t>– </a:t>
            </a:r>
            <a:r>
              <a:rPr lang="ko-KR" altLang="en-US" dirty="0"/>
              <a:t>를 이용하여 터미널 </a:t>
            </a:r>
            <a:r>
              <a:rPr lang="en-US" altLang="ko-KR" dirty="0"/>
              <a:t>id</a:t>
            </a:r>
            <a:r>
              <a:rPr lang="ko-KR" altLang="en-US" dirty="0"/>
              <a:t>에 따라 출력하는 </a:t>
            </a:r>
            <a:r>
              <a:rPr lang="en-US" altLang="ko-KR" dirty="0" err="1"/>
              <a:t>tty</a:t>
            </a:r>
            <a:r>
              <a:rPr lang="ko-KR" altLang="en-US" dirty="0"/>
              <a:t>와 내용이 다름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bet1.txt</a:t>
            </a:r>
            <a:r>
              <a:rPr lang="ko-KR" altLang="en-US" dirty="0"/>
              <a:t>와 </a:t>
            </a:r>
            <a:r>
              <a:rPr lang="en-US" altLang="ko-KR" dirty="0"/>
              <a:t>bet2.txt</a:t>
            </a:r>
            <a:r>
              <a:rPr lang="ko-KR" altLang="en-US" dirty="0"/>
              <a:t>를 활용하여</a:t>
            </a:r>
            <a:endParaRPr lang="en-US" altLang="ko-KR" dirty="0"/>
          </a:p>
          <a:p>
            <a:r>
              <a:rPr lang="ko-KR" altLang="en-US" dirty="0"/>
              <a:t>터미널 끼리 배팅값을 주고 받게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card1.txt</a:t>
            </a:r>
            <a:r>
              <a:rPr lang="ko-KR" altLang="en-US" dirty="0"/>
              <a:t>와 </a:t>
            </a:r>
            <a:r>
              <a:rPr lang="en-US" altLang="ko-KR" dirty="0"/>
              <a:t>card2.txt </a:t>
            </a:r>
            <a:r>
              <a:rPr lang="ko-KR" altLang="en-US" dirty="0"/>
              <a:t>를 활용하여 </a:t>
            </a:r>
            <a:endParaRPr lang="en-US" altLang="ko-KR" dirty="0"/>
          </a:p>
          <a:p>
            <a:r>
              <a:rPr lang="ko-KR" altLang="en-US" dirty="0"/>
              <a:t>터미널 간 카드값을 비교 하게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853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1.k_2,k_1(</a:t>
            </a:r>
            <a:r>
              <a:rPr lang="ko-KR" altLang="en-US" dirty="0"/>
              <a:t>배팅값</a:t>
            </a:r>
            <a:r>
              <a:rPr lang="en-US" altLang="ko-KR" dirty="0"/>
              <a:t>)</a:t>
            </a:r>
            <a:r>
              <a:rPr lang="ko-KR" altLang="en-US" dirty="0"/>
              <a:t>을 활용하여 배팅이 같은경우 터미널 끼리의 카드값을 비교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그에 따른 결과 출력 및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또한 </a:t>
            </a:r>
            <a:r>
              <a:rPr lang="en-US" altLang="ko-KR" dirty="0"/>
              <a:t>id</a:t>
            </a:r>
            <a:r>
              <a:rPr lang="ko-KR" altLang="en-US" dirty="0"/>
              <a:t>변수를 활용하여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clear()</a:t>
            </a:r>
            <a:r>
              <a:rPr lang="ko-KR" altLang="en-US" dirty="0"/>
              <a:t>함수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472514-2EFA-4537-889B-E4D46EBF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26" y="856354"/>
            <a:ext cx="4978429" cy="55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24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배팅값 비교하여 배팅값이 다른경우 </a:t>
            </a:r>
            <a:endParaRPr lang="en-US" altLang="ko-KR" dirty="0"/>
          </a:p>
          <a:p>
            <a:r>
              <a:rPr lang="ko-KR" altLang="en-US" dirty="0"/>
              <a:t>배팅값을 이월시키는 조건문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Write</a:t>
            </a:r>
            <a:r>
              <a:rPr lang="ko-KR" altLang="en-US" dirty="0"/>
              <a:t>와 </a:t>
            </a:r>
            <a:r>
              <a:rPr lang="en-US" altLang="ko-KR" dirty="0"/>
              <a:t>sprint</a:t>
            </a:r>
            <a:r>
              <a:rPr lang="ko-KR" altLang="en-US" dirty="0"/>
              <a:t>를 활용하여 정수를 문자열로 바꿔서 각 터미널에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While(bet&lt;0)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더 이상 배팅할 칩이 없으면 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졌다는걸 출력하고 상대 터미널을 </a:t>
            </a:r>
            <a:endParaRPr lang="en-US" altLang="ko-KR" dirty="0"/>
          </a:p>
          <a:p>
            <a:r>
              <a:rPr lang="ko-KR" altLang="en-US" dirty="0"/>
              <a:t>이겼다고 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진 터미널이 기준이 됨</a:t>
            </a:r>
            <a:r>
              <a:rPr lang="en-US" altLang="ko-KR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9AF07B-133D-4887-9C81-3A7C64A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57" y="976543"/>
            <a:ext cx="4273766" cy="52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61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50099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프로그램을 용이하게 만드는 함수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Clear() -&gt; </a:t>
            </a:r>
            <a:r>
              <a:rPr lang="ko-KR" altLang="en-US" dirty="0"/>
              <a:t>배팅값 저장하는 파일 초기화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Openning</a:t>
            </a:r>
            <a:r>
              <a:rPr lang="en-US" altLang="ko-KR" dirty="0"/>
              <a:t> -&gt; </a:t>
            </a:r>
            <a:r>
              <a:rPr lang="ko-KR" altLang="en-US" dirty="0"/>
              <a:t>게임 시작 액션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win,lose</a:t>
            </a:r>
            <a:r>
              <a:rPr lang="en-US" altLang="ko-KR" dirty="0"/>
              <a:t> -&gt;</a:t>
            </a:r>
            <a:r>
              <a:rPr lang="ko-KR" altLang="en-US" dirty="0"/>
              <a:t> 게임 결과에 </a:t>
            </a:r>
            <a:r>
              <a:rPr lang="ko-KR" altLang="en-US"/>
              <a:t>따른 액션</a:t>
            </a:r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DA1ED1-1AC4-411C-9704-19925200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9" y="859941"/>
            <a:ext cx="3601375" cy="57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2598788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자료 </a:t>
            </a:r>
            <a:endParaRPr lang="en-US" altLang="ko-KR" sz="40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8FFF86-544D-4041-B3A6-3335B28091FF}"/>
              </a:ext>
            </a:extLst>
          </p:cNvPr>
          <p:cNvSpPr txBox="1"/>
          <p:nvPr/>
        </p:nvSpPr>
        <p:spPr>
          <a:xfrm>
            <a:off x="741544" y="3312048"/>
            <a:ext cx="1091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배경지식</a:t>
            </a:r>
            <a:endParaRPr lang="en-US" altLang="ko-KR" sz="16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https://youtu.be/mPUafMckNyI</a:t>
            </a:r>
            <a:endParaRPr lang="en-US" altLang="ko-KR" sz="16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https://m.blog.naver.com/PostView.nhn?blogId=una4871&amp;logNo=120204854040&amp;proxyReferer=https%3A%2F%2Fwww.google.com%2F</a:t>
            </a:r>
          </a:p>
        </p:txBody>
      </p:sp>
    </p:spTree>
    <p:extLst>
      <p:ext uri="{BB962C8B-B14F-4D97-AF65-F5344CB8AC3E}">
        <p14:creationId xmlns:p14="http://schemas.microsoft.com/office/powerpoint/2010/main" val="96585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xmlns="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xmlns="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xmlns="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8FFF86-544D-4041-B3A6-3335B28091FF}"/>
              </a:ext>
            </a:extLst>
          </p:cNvPr>
          <p:cNvSpPr txBox="1"/>
          <p:nvPr/>
        </p:nvSpPr>
        <p:spPr>
          <a:xfrm>
            <a:off x="554340" y="3092359"/>
            <a:ext cx="63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5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4B82252-CA0F-4F52-BCCF-93884FF68E9E}"/>
              </a:ext>
            </a:extLst>
          </p:cNvPr>
          <p:cNvGrpSpPr/>
          <p:nvPr/>
        </p:nvGrpSpPr>
        <p:grpSpPr>
          <a:xfrm>
            <a:off x="2884745" y="1434963"/>
            <a:ext cx="1801218" cy="769441"/>
            <a:chOff x="1187548" y="1446259"/>
            <a:chExt cx="1801218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676228" cy="769441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Index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D00778-B9A3-44E8-87F7-8F2CC0D9F392}"/>
              </a:ext>
            </a:extLst>
          </p:cNvPr>
          <p:cNvSpPr txBox="1"/>
          <p:nvPr/>
        </p:nvSpPr>
        <p:spPr>
          <a:xfrm flipH="1">
            <a:off x="4903999" y="1434963"/>
            <a:ext cx="4316367" cy="270843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팀원 정보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인디언 포커 게임의 룰 설명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프로젝트에 사용된 디자인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프로젝트에 사용된 코드 설명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참고 자료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0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>
            <a:extLst>
              <a:ext uri="{FF2B5EF4-FFF2-40B4-BE49-F238E27FC236}">
                <a16:creationId xmlns:a16="http://schemas.microsoft.com/office/drawing/2014/main" xmlns="" id="{A0CA6129-D4C4-4EEB-ACE9-0A2DBF200835}"/>
              </a:ext>
            </a:extLst>
          </p:cNvPr>
          <p:cNvGrpSpPr/>
          <p:nvPr/>
        </p:nvGrpSpPr>
        <p:grpSpPr>
          <a:xfrm>
            <a:off x="2466202" y="1633326"/>
            <a:ext cx="2349208" cy="4320000"/>
            <a:chOff x="2996929" y="1909927"/>
            <a:chExt cx="3121617" cy="457814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동 빈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7AB3073E-520D-4A0C-82D6-223D9EE19CDB}"/>
                </a:ext>
              </a:extLst>
            </p:cNvPr>
            <p:cNvSpPr txBox="1"/>
            <p:nvPr/>
          </p:nvSpPr>
          <p:spPr>
            <a:xfrm>
              <a:off x="2996929" y="5791099"/>
              <a:ext cx="3121617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2013088009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been0874@naver.com</a:t>
              </a: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xmlns="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프로그래밍 금요일 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명 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우호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A0CA6129-D4C4-4EEB-ACE9-0A2DBF200835}"/>
              </a:ext>
            </a:extLst>
          </p:cNvPr>
          <p:cNvGrpSpPr/>
          <p:nvPr/>
        </p:nvGrpSpPr>
        <p:grpSpPr>
          <a:xfrm>
            <a:off x="4888961" y="1631964"/>
            <a:ext cx="2349208" cy="4320000"/>
            <a:chOff x="3022243" y="1909927"/>
            <a:chExt cx="3121617" cy="457814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보 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7AB3073E-520D-4A0C-82D6-223D9EE19CDB}"/>
                </a:ext>
              </a:extLst>
            </p:cNvPr>
            <p:cNvSpPr txBox="1"/>
            <p:nvPr/>
          </p:nvSpPr>
          <p:spPr>
            <a:xfrm>
              <a:off x="3022243" y="5791099"/>
              <a:ext cx="3121617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:2015115112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:sa0103510@naver.com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A0CA6129-D4C4-4EEB-ACE9-0A2DBF200835}"/>
              </a:ext>
            </a:extLst>
          </p:cNvPr>
          <p:cNvGrpSpPr/>
          <p:nvPr/>
        </p:nvGrpSpPr>
        <p:grpSpPr>
          <a:xfrm>
            <a:off x="7400655" y="1614276"/>
            <a:ext cx="2160000" cy="4320000"/>
            <a:chOff x="3168981" y="1909927"/>
            <a:chExt cx="2870200" cy="4578143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    혁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2013105086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srenjer@knu.ac.kr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xmlns="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0CA6129-D4C4-4EEB-ACE9-0A2DBF200835}"/>
              </a:ext>
            </a:extLst>
          </p:cNvPr>
          <p:cNvGrpSpPr/>
          <p:nvPr/>
        </p:nvGrpSpPr>
        <p:grpSpPr>
          <a:xfrm>
            <a:off x="122156" y="1614276"/>
            <a:ext cx="2326407" cy="4320000"/>
            <a:chOff x="3082130" y="1909927"/>
            <a:chExt cx="3086703" cy="457814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r>
                <a:rPr lang="en-US" altLang="ko-KR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 석 민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7AB3073E-520D-4A0C-82D6-223D9EE19CDB}"/>
                </a:ext>
              </a:extLst>
            </p:cNvPr>
            <p:cNvSpPr txBox="1"/>
            <p:nvPr/>
          </p:nvSpPr>
          <p:spPr>
            <a:xfrm>
              <a:off x="3082130" y="5791099"/>
              <a:ext cx="3086703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2015118570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jws5745@naver.com 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xmlns="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40" y="2494959"/>
            <a:ext cx="1667383" cy="2223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EBEF8B-8327-46EC-8920-2813726C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0" y="2603673"/>
            <a:ext cx="1776421" cy="2026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287" y="2485066"/>
            <a:ext cx="1698270" cy="223306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290E9EE8-014B-4247-B89D-7554012F2F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94" y="2634801"/>
            <a:ext cx="1932313" cy="200171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A0CA6129-D4C4-4EEB-ACE9-0A2DBF200835}"/>
              </a:ext>
            </a:extLst>
          </p:cNvPr>
          <p:cNvGrpSpPr/>
          <p:nvPr/>
        </p:nvGrpSpPr>
        <p:grpSpPr>
          <a:xfrm>
            <a:off x="9730738" y="1631964"/>
            <a:ext cx="2349206" cy="4320000"/>
            <a:chOff x="3045736" y="1909927"/>
            <a:chExt cx="3121616" cy="457814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5A6482B1-EDB2-4CB9-8C7D-E6F4BDD719AE}"/>
                </a:ext>
              </a:extLst>
            </p:cNvPr>
            <p:cNvSpPr txBox="1"/>
            <p:nvPr/>
          </p:nvSpPr>
          <p:spPr>
            <a:xfrm>
              <a:off x="3759531" y="5336249"/>
              <a:ext cx="1689099" cy="35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현 준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AB3073E-520D-4A0C-82D6-223D9EE19CDB}"/>
                </a:ext>
              </a:extLst>
            </p:cNvPr>
            <p:cNvSpPr txBox="1"/>
            <p:nvPr/>
          </p:nvSpPr>
          <p:spPr>
            <a:xfrm>
              <a:off x="3045736" y="5791099"/>
              <a:ext cx="3121616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:2017111751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:dngh0212@naver.com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6319" y="2583517"/>
            <a:ext cx="1666800" cy="20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57771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간략한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8FFF86-544D-4041-B3A6-3335B28091FF}"/>
              </a:ext>
            </a:extLst>
          </p:cNvPr>
          <p:cNvSpPr txBox="1"/>
          <p:nvPr/>
        </p:nvSpPr>
        <p:spPr>
          <a:xfrm>
            <a:off x="902667" y="5320857"/>
            <a:ext cx="10164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큰 숫자 카드를 가진 플레이어가 배팅 된 칩 모두를 가져가고</a:t>
            </a:r>
            <a:endParaRPr lang="en-US" altLang="ko-KR" sz="20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상대편의 칩을 다 소진 시키면 승리하는 아주 간단한 게임 입니다</a:t>
            </a:r>
            <a:r>
              <a:rPr lang="en-US" altLang="ko-KR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64" y="1105188"/>
            <a:ext cx="7017070" cy="3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8FFF86-544D-4041-B3A6-3335B28091FF}"/>
              </a:ext>
            </a:extLst>
          </p:cNvPr>
          <p:cNvSpPr txBox="1"/>
          <p:nvPr/>
        </p:nvSpPr>
        <p:spPr>
          <a:xfrm>
            <a:off x="8276069" y="1457811"/>
            <a:ext cx="3814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플레이어는 배팅 가능한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포인트와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1~9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까지의 숫자 카드 중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숫자 카드를 받습니다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 algn="l">
              <a:buAutoNum type="arabicParenR"/>
            </a:pP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본인 카드의 숫자는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수 없으며 오로지 상대방 카드의 숫자만 볼 수 있습니다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시작되면 각자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씩을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배팅해야 하며 선 플레이어는 추가 배팅을 하게 됩니다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61" y="1542655"/>
            <a:ext cx="3703320" cy="2083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3" y="1545898"/>
            <a:ext cx="3703320" cy="2083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3" y="3716395"/>
            <a:ext cx="3703320" cy="2083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561" y="3716395"/>
            <a:ext cx="3703320" cy="2083118"/>
          </a:xfrm>
          <a:prstGeom prst="rect">
            <a:avLst/>
          </a:prstGeom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544511" y="3629282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058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8FFF86-544D-4041-B3A6-3335B28091FF}"/>
              </a:ext>
            </a:extLst>
          </p:cNvPr>
          <p:cNvSpPr txBox="1"/>
          <p:nvPr/>
        </p:nvSpPr>
        <p:spPr>
          <a:xfrm>
            <a:off x="8145655" y="1043034"/>
            <a:ext cx="3686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그후 상대 플레이어는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가지의 선택을 할 수 있습니다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상대방과 같은 금액의 포인트를 배팅하는 것 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 게임이 종료되고 숫자가 더 높은 사람이 승리하며 배팅 된 모든 포인트를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상대방보다 더 많은 포인트를 배팅하고 턴을 상대에게 넘기는 것입니다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포기하기 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상대는 배팅 된 모든 포인트를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숫자가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포기를 했다면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포인트를 상대가 추가로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69" y="1541795"/>
            <a:ext cx="3703320" cy="2083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12" y="1544257"/>
            <a:ext cx="3703320" cy="2083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9" y="3720810"/>
            <a:ext cx="3703320" cy="2083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12" y="3720810"/>
            <a:ext cx="3703320" cy="2083118"/>
          </a:xfrm>
          <a:prstGeom prst="rect">
            <a:avLst/>
          </a:prstGeom>
        </p:spPr>
      </p:pic>
      <p:sp>
        <p:nvSpPr>
          <p:cNvPr id="26" name="직각 삼각형 25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568740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xmlns="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6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06475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영상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Video_20181221_0230_29_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8927" y="1160270"/>
            <a:ext cx="5329031" cy="2995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318" y="4912537"/>
            <a:ext cx="1142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https://youtu.be/688M1nvrTbk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6610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655" y="4723567"/>
            <a:ext cx="978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인디언 포커 게임 실행을 보여주는 과정에서 초기 화면에 심심한 면이 있기에 그림을 텍스트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로 변환하는 프로그램을 이용하여</a:t>
            </a:r>
            <a:r>
              <a:rPr lang="en-US" altLang="ko-KR" b="1" dirty="0"/>
              <a:t>, </a:t>
            </a:r>
            <a:r>
              <a:rPr lang="ko-KR" altLang="en-US" b="1" dirty="0"/>
              <a:t>게임을 실행하면 나오는 메인 화면을</a:t>
            </a:r>
            <a:r>
              <a:rPr lang="en-US" altLang="ko-KR" b="1" dirty="0"/>
              <a:t> </a:t>
            </a:r>
            <a:r>
              <a:rPr lang="ko-KR" altLang="en-US" b="1" dirty="0"/>
              <a:t>구현 하였습니다</a:t>
            </a:r>
            <a:r>
              <a:rPr lang="en-US" altLang="ko-KR" b="1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9" y="986019"/>
            <a:ext cx="4757577" cy="3105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55" y="988493"/>
            <a:ext cx="4755877" cy="3116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655" y="4036708"/>
            <a:ext cx="431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이미지를 텍스트로 바꾸는 프로그램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0943" y="4098281"/>
            <a:ext cx="49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텍스트로 변환된 이미지를 콘솔에 옮긴 모습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에 사용된 디자인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23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2643" y="5001618"/>
            <a:ext cx="97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카드 게임의 </a:t>
            </a:r>
            <a:r>
              <a:rPr lang="ko-KR" altLang="en-US" b="1" dirty="0">
                <a:solidFill>
                  <a:srgbClr val="FF0000"/>
                </a:solidFill>
              </a:rPr>
              <a:t>승패</a:t>
            </a:r>
            <a:r>
              <a:rPr lang="ko-KR" altLang="en-US" b="1" dirty="0"/>
              <a:t> 경우도 텍스트를 이용해 표현 하였습니다</a:t>
            </a:r>
            <a:r>
              <a:rPr lang="en-US" altLang="ko-KR" b="1" dirty="0"/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711C0EB-6D32-40A4-80D0-9F2D61EB1C58}"/>
              </a:ext>
            </a:extLst>
          </p:cNvPr>
          <p:cNvSpPr/>
          <p:nvPr/>
        </p:nvSpPr>
        <p:spPr>
          <a:xfrm>
            <a:off x="2630241" y="29373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에 사용된 디자인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55" y="943203"/>
            <a:ext cx="4549795" cy="3622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95" y="943204"/>
            <a:ext cx="3959245" cy="36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17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533</Words>
  <Application>Microsoft Office PowerPoint</Application>
  <PresentationFormat>사용자 지정</PresentationFormat>
  <Paragraphs>126</Paragraphs>
  <Slides>15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Windows 사용자</cp:lastModifiedBy>
  <cp:revision>433</cp:revision>
  <dcterms:created xsi:type="dcterms:W3CDTF">2018-06-26T11:23:37Z</dcterms:created>
  <dcterms:modified xsi:type="dcterms:W3CDTF">2018-12-20T21:32:20Z</dcterms:modified>
</cp:coreProperties>
</file>

<file path=userCustomization/customUI5.xml><?xml version="1.0" encoding="utf-8"?>
<mso:customUI xmlns:mso="http://schemas.microsoft.com/office/2006/01/customui">
  <mso:ribbon>
    <mso:qat>
      <mso:documentControls>
        <mso:control idQ="mso:FormatPainter" visible="true"/>
      </mso:documentControls>
    </mso:qat>
  </mso:ribbon>
</mso:customUI>
</file>